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4"/>
  </p:notesMasterIdLst>
  <p:sldIdLst>
    <p:sldId id="256" r:id="rId2"/>
    <p:sldId id="300" r:id="rId3"/>
    <p:sldId id="289" r:id="rId4"/>
    <p:sldId id="257" r:id="rId5"/>
    <p:sldId id="349" r:id="rId6"/>
    <p:sldId id="352" r:id="rId7"/>
    <p:sldId id="353" r:id="rId8"/>
    <p:sldId id="345" r:id="rId9"/>
    <p:sldId id="261" r:id="rId10"/>
    <p:sldId id="346" r:id="rId11"/>
    <p:sldId id="347" r:id="rId12"/>
    <p:sldId id="348" r:id="rId13"/>
  </p:sldIdLst>
  <p:sldSz cx="9144000" cy="5143500" type="screen16x9"/>
  <p:notesSz cx="6858000" cy="9144000"/>
  <p:embeddedFontLst>
    <p:embeddedFont>
      <p:font typeface="Bebas Neue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arker Grotesque" panose="020B0604020202020204" charset="0"/>
      <p:regular r:id="rId20"/>
      <p:bold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rbitron Black" panose="020B0604020202020204" charset="0"/>
      <p:bold r:id="rId26"/>
    </p:embeddedFont>
    <p:embeddedFont>
      <p:font typeface="Roboto Condensed Light" panose="02000000000000000000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48C322-B7C9-4981-B3AE-046FAC7ADB0C}">
  <a:tblStyle styleId="{3748C322-B7C9-4981-B3AE-046FAC7ADB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71F592-ABB9-4738-AA94-AB9163E1D2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2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527f784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527f784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1EB07C0C-6718-4AE1-9E53-CF37C7D20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e337a1eed6_0_80:notes">
            <a:extLst>
              <a:ext uri="{FF2B5EF4-FFF2-40B4-BE49-F238E27FC236}">
                <a16:creationId xmlns:a16="http://schemas.microsoft.com/office/drawing/2014/main" id="{6373183E-C296-3BBE-1917-68542F433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e337a1eed6_0_80:notes">
            <a:extLst>
              <a:ext uri="{FF2B5EF4-FFF2-40B4-BE49-F238E27FC236}">
                <a16:creationId xmlns:a16="http://schemas.microsoft.com/office/drawing/2014/main" id="{56271D61-F676-BC8F-AD27-CACF5DAC3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169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>
          <a:extLst>
            <a:ext uri="{FF2B5EF4-FFF2-40B4-BE49-F238E27FC236}">
              <a16:creationId xmlns:a16="http://schemas.microsoft.com/office/drawing/2014/main" id="{253353E6-6B52-3CE6-CDF8-E3E4A9CD8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e337a1eed6_0_501:notes">
            <a:extLst>
              <a:ext uri="{FF2B5EF4-FFF2-40B4-BE49-F238E27FC236}">
                <a16:creationId xmlns:a16="http://schemas.microsoft.com/office/drawing/2014/main" id="{A8C1CD27-FBDC-CCC0-CEEC-F691633E6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e337a1eed6_0_501:notes">
            <a:extLst>
              <a:ext uri="{FF2B5EF4-FFF2-40B4-BE49-F238E27FC236}">
                <a16:creationId xmlns:a16="http://schemas.microsoft.com/office/drawing/2014/main" id="{5EC428A1-5093-9E0B-F146-97F92BCEB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71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90A86C2B-B25B-BBA4-91CA-1FE20835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e337a1eed6_0_80:notes">
            <a:extLst>
              <a:ext uri="{FF2B5EF4-FFF2-40B4-BE49-F238E27FC236}">
                <a16:creationId xmlns:a16="http://schemas.microsoft.com/office/drawing/2014/main" id="{8C83722A-69AD-F5EA-41B3-72B1E8CB1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e337a1eed6_0_80:notes">
            <a:extLst>
              <a:ext uri="{FF2B5EF4-FFF2-40B4-BE49-F238E27FC236}">
                <a16:creationId xmlns:a16="http://schemas.microsoft.com/office/drawing/2014/main" id="{610F5032-3B3F-54A2-798D-D35C5FE133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52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d55b463498_0_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d55b463498_0_1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e337a1eed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e337a1eed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55b4634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55b4634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55b4634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55b4634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02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55b4634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55b4634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55b4634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55b4634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563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9536002E-7C99-5662-B930-145F096C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e337a1eed6_0_80:notes">
            <a:extLst>
              <a:ext uri="{FF2B5EF4-FFF2-40B4-BE49-F238E27FC236}">
                <a16:creationId xmlns:a16="http://schemas.microsoft.com/office/drawing/2014/main" id="{225B8E54-8B89-47D2-0A10-47009AD97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e337a1eed6_0_80:notes">
            <a:extLst>
              <a:ext uri="{FF2B5EF4-FFF2-40B4-BE49-F238E27FC236}">
                <a16:creationId xmlns:a16="http://schemas.microsoft.com/office/drawing/2014/main" id="{DF88DC1B-FCF3-DEC9-0340-80D1B61E3E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906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55b463498_4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55b463498_4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-1339904" y="-1185801"/>
            <a:ext cx="12160813" cy="7808633"/>
            <a:chOff x="-1339904" y="-1185801"/>
            <a:chExt cx="12160813" cy="7808633"/>
          </a:xfrm>
        </p:grpSpPr>
        <p:pic>
          <p:nvPicPr>
            <p:cNvPr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8953342">
              <a:off x="7319478" y="3926390"/>
              <a:ext cx="3005447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-123992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3692454">
              <a:off x="831393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6644363" y="-2043963"/>
            <a:ext cx="4566851" cy="4634703"/>
            <a:chOff x="6644363" y="-2043963"/>
            <a:chExt cx="4566851" cy="4634703"/>
          </a:xfrm>
        </p:grpSpPr>
        <p:sp>
          <p:nvSpPr>
            <p:cNvPr id="61" name="Google Shape;61;p9"/>
            <p:cNvSpPr/>
            <p:nvPr/>
          </p:nvSpPr>
          <p:spPr>
            <a:xfrm>
              <a:off x="7796525" y="-1669075"/>
              <a:ext cx="3257100" cy="3257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2" name="Google Shape;62;p9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2838283">
              <a:off x="7001145" y="-1055845"/>
              <a:ext cx="3853286" cy="2658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720000" y="1880012"/>
            <a:ext cx="3613500" cy="23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TITLE_AND_DESCRIPTION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2716200" y="11684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title" idx="2" hasCustomPrompt="1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1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719950" y="2270575"/>
            <a:ext cx="20427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2"/>
          </p:nvPr>
        </p:nvSpPr>
        <p:spPr>
          <a:xfrm>
            <a:off x="6381300" y="2270575"/>
            <a:ext cx="20427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3"/>
          </p:nvPr>
        </p:nvSpPr>
        <p:spPr>
          <a:xfrm>
            <a:off x="816847" y="2692569"/>
            <a:ext cx="194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4"/>
          </p:nvPr>
        </p:nvSpPr>
        <p:spPr>
          <a:xfrm>
            <a:off x="6381298" y="2692569"/>
            <a:ext cx="194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 rot="10800000">
            <a:off x="869350" y="42788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27749" flipH="1">
            <a:off x="3275450" y="4307116"/>
            <a:ext cx="3005449" cy="207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431542" flipH="1">
            <a:off x="-806638" y="4315957"/>
            <a:ext cx="2406995" cy="166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978324" flipH="1">
            <a:off x="-806643" y="-758766"/>
            <a:ext cx="2406999" cy="166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218587" y="3912375"/>
            <a:ext cx="356565" cy="27019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720000" y="17590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subTitle" idx="1"/>
          </p:nvPr>
        </p:nvSpPr>
        <p:spPr>
          <a:xfrm>
            <a:off x="719996" y="21169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2"/>
          </p:nvPr>
        </p:nvSpPr>
        <p:spPr>
          <a:xfrm>
            <a:off x="3138449" y="17590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3"/>
          </p:nvPr>
        </p:nvSpPr>
        <p:spPr>
          <a:xfrm>
            <a:off x="3138447" y="21169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44"/>
          <p:cNvSpPr txBox="1">
            <a:spLocks noGrp="1"/>
          </p:cNvSpPr>
          <p:nvPr>
            <p:ph type="title" idx="4"/>
          </p:nvPr>
        </p:nvSpPr>
        <p:spPr>
          <a:xfrm>
            <a:off x="720000" y="31924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subTitle" idx="5"/>
          </p:nvPr>
        </p:nvSpPr>
        <p:spPr>
          <a:xfrm>
            <a:off x="719996" y="35503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title" idx="6"/>
          </p:nvPr>
        </p:nvSpPr>
        <p:spPr>
          <a:xfrm>
            <a:off x="3138449" y="3192450"/>
            <a:ext cx="18582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subTitle" idx="7"/>
          </p:nvPr>
        </p:nvSpPr>
        <p:spPr>
          <a:xfrm>
            <a:off x="3138447" y="3550375"/>
            <a:ext cx="185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sz="23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80" r:id="rId5"/>
    <p:sldLayoutId id="2147483686" r:id="rId6"/>
    <p:sldLayoutId id="2147483690" r:id="rId7"/>
    <p:sldLayoutId id="2147483701" r:id="rId8"/>
    <p:sldLayoutId id="214748370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slide" Target="slide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slide" Target="slide8.xml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slide" Target="slide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slide" Target="slide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9"/>
          <p:cNvSpPr txBox="1">
            <a:spLocks noGrp="1"/>
          </p:cNvSpPr>
          <p:nvPr>
            <p:ph type="subTitle" idx="1"/>
          </p:nvPr>
        </p:nvSpPr>
        <p:spPr>
          <a:xfrm>
            <a:off x="2392500" y="325182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 panose="020B0609020204030204" pitchFamily="49" charset="0"/>
              </a:rPr>
              <a:t>Team Aperture</a:t>
            </a:r>
            <a:endParaRPr dirty="0">
              <a:latin typeface="Consolas" panose="020B0609020204030204" pitchFamily="49" charset="0"/>
            </a:endParaRPr>
          </a:p>
        </p:txBody>
      </p:sp>
      <p:grpSp>
        <p:nvGrpSpPr>
          <p:cNvPr id="538" name="Google Shape;538;p59"/>
          <p:cNvGrpSpPr/>
          <p:nvPr/>
        </p:nvGrpSpPr>
        <p:grpSpPr>
          <a:xfrm>
            <a:off x="1213874" y="751483"/>
            <a:ext cx="43276" cy="411646"/>
            <a:chOff x="1256711" y="1178908"/>
            <a:chExt cx="43276" cy="411646"/>
          </a:xfrm>
        </p:grpSpPr>
        <p:grpSp>
          <p:nvGrpSpPr>
            <p:cNvPr id="539" name="Google Shape;539;p5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0" name="Google Shape;540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5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4" name="Google Shape;544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7" name="Google Shape;547;p59"/>
          <p:cNvGrpSpPr/>
          <p:nvPr/>
        </p:nvGrpSpPr>
        <p:grpSpPr>
          <a:xfrm>
            <a:off x="6965210" y="3994581"/>
            <a:ext cx="43276" cy="411646"/>
            <a:chOff x="1256711" y="1178908"/>
            <a:chExt cx="43276" cy="411646"/>
          </a:xfrm>
        </p:grpSpPr>
        <p:grpSp>
          <p:nvGrpSpPr>
            <p:cNvPr id="548" name="Google Shape;548;p5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9" name="Google Shape;549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5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3" name="Google Shape;553;p5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5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5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6" name="Google Shape;556;p59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9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9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9134663" flipH="1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2359540" flipH="1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8099997" flipH="1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9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7200074" flipH="1">
            <a:off x="6735534" y="293097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93E9B-36CB-ADE0-F7D9-D50F24F49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35" y="1406713"/>
            <a:ext cx="5704768" cy="1764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698AFB58-B96B-7A96-8786-076355030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2">
            <a:extLst>
              <a:ext uri="{FF2B5EF4-FFF2-40B4-BE49-F238E27FC236}">
                <a16:creationId xmlns:a16="http://schemas.microsoft.com/office/drawing/2014/main" id="{3C5B069E-17F7-3534-8FB4-7FDC16C9AE06}"/>
              </a:ext>
            </a:extLst>
          </p:cNvPr>
          <p:cNvSpPr/>
          <p:nvPr/>
        </p:nvSpPr>
        <p:spPr>
          <a:xfrm flipH="1">
            <a:off x="7281250" y="-113707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2">
            <a:extLst>
              <a:ext uri="{FF2B5EF4-FFF2-40B4-BE49-F238E27FC236}">
                <a16:creationId xmlns:a16="http://schemas.microsoft.com/office/drawing/2014/main" id="{0B672AEF-6DC8-CF7B-1E09-46CEDF1EB2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855" y="806973"/>
            <a:ext cx="5414395" cy="2674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TECHNOLOGY STACK</a:t>
            </a:r>
            <a:endParaRPr sz="4800" dirty="0"/>
          </a:p>
        </p:txBody>
      </p:sp>
      <p:sp>
        <p:nvSpPr>
          <p:cNvPr id="1544" name="Google Shape;1544;p92">
            <a:extLst>
              <a:ext uri="{FF2B5EF4-FFF2-40B4-BE49-F238E27FC236}">
                <a16:creationId xmlns:a16="http://schemas.microsoft.com/office/drawing/2014/main" id="{650D1C25-1055-9B37-11A6-8FDB3A0BAE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</a:t>
            </a:r>
            <a:endParaRPr dirty="0"/>
          </a:p>
        </p:txBody>
      </p:sp>
      <p:sp>
        <p:nvSpPr>
          <p:cNvPr id="1546" name="Google Shape;1546;p92">
            <a:extLst>
              <a:ext uri="{FF2B5EF4-FFF2-40B4-BE49-F238E27FC236}">
                <a16:creationId xmlns:a16="http://schemas.microsoft.com/office/drawing/2014/main" id="{7BB785E4-C9CC-39C9-7557-D995FFCC21AF}"/>
              </a:ext>
            </a:extLst>
          </p:cNvPr>
          <p:cNvSpPr/>
          <p:nvPr/>
        </p:nvSpPr>
        <p:spPr>
          <a:xfrm>
            <a:off x="6574975" y="3532125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7" name="Google Shape;1547;p92">
            <a:extLst>
              <a:ext uri="{FF2B5EF4-FFF2-40B4-BE49-F238E27FC236}">
                <a16:creationId xmlns:a16="http://schemas.microsoft.com/office/drawing/2014/main" id="{3B4E086C-C52A-0305-4C4E-BD8D2F68AF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1985806">
            <a:off x="5236653" y="-2250108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92">
            <a:extLst>
              <a:ext uri="{FF2B5EF4-FFF2-40B4-BE49-F238E27FC236}">
                <a16:creationId xmlns:a16="http://schemas.microsoft.com/office/drawing/2014/main" id="{7D552FFD-3D65-E331-306E-1AFF4FF9DD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099993">
            <a:off x="-1419550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92">
            <a:extLst>
              <a:ext uri="{FF2B5EF4-FFF2-40B4-BE49-F238E27FC236}">
                <a16:creationId xmlns:a16="http://schemas.microsoft.com/office/drawing/2014/main" id="{87D23786-06FD-6C6D-5028-97EB7019FC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6719609">
            <a:off x="-2632540" y="2690772"/>
            <a:ext cx="5546207" cy="3826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0" name="Google Shape;1550;p92">
            <a:extLst>
              <a:ext uri="{FF2B5EF4-FFF2-40B4-BE49-F238E27FC236}">
                <a16:creationId xmlns:a16="http://schemas.microsoft.com/office/drawing/2014/main" id="{FDA55CAD-3B24-91F0-65F1-9BEDE8119307}"/>
              </a:ext>
            </a:extLst>
          </p:cNvPr>
          <p:cNvGrpSpPr/>
          <p:nvPr/>
        </p:nvGrpSpPr>
        <p:grpSpPr>
          <a:xfrm rot="5400000">
            <a:off x="4550361" y="3202983"/>
            <a:ext cx="43276" cy="411646"/>
            <a:chOff x="1256711" y="1178908"/>
            <a:chExt cx="43276" cy="411646"/>
          </a:xfrm>
        </p:grpSpPr>
        <p:grpSp>
          <p:nvGrpSpPr>
            <p:cNvPr id="1551" name="Google Shape;1551;p92">
              <a:extLst>
                <a:ext uri="{FF2B5EF4-FFF2-40B4-BE49-F238E27FC236}">
                  <a16:creationId xmlns:a16="http://schemas.microsoft.com/office/drawing/2014/main" id="{62D404B1-F467-1B96-3994-47E02CF31921}"/>
                </a:ext>
              </a:extLst>
            </p:cNvPr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552" name="Google Shape;1552;p92">
                <a:extLst>
                  <a:ext uri="{FF2B5EF4-FFF2-40B4-BE49-F238E27FC236}">
                    <a16:creationId xmlns:a16="http://schemas.microsoft.com/office/drawing/2014/main" id="{063506CC-8896-E8C3-D466-85603AA1C406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2">
                <a:extLst>
                  <a:ext uri="{FF2B5EF4-FFF2-40B4-BE49-F238E27FC236}">
                    <a16:creationId xmlns:a16="http://schemas.microsoft.com/office/drawing/2014/main" id="{220013A3-8722-EA32-BC43-89C27E9624B1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2">
                <a:extLst>
                  <a:ext uri="{FF2B5EF4-FFF2-40B4-BE49-F238E27FC236}">
                    <a16:creationId xmlns:a16="http://schemas.microsoft.com/office/drawing/2014/main" id="{CB226CA6-9C60-F8F2-97B7-7D6787C56B92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92">
              <a:extLst>
                <a:ext uri="{FF2B5EF4-FFF2-40B4-BE49-F238E27FC236}">
                  <a16:creationId xmlns:a16="http://schemas.microsoft.com/office/drawing/2014/main" id="{1CB9A1BB-13DB-8316-3F28-94AD63F0C6D2}"/>
                </a:ext>
              </a:extLst>
            </p:cNvPr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556" name="Google Shape;1556;p92">
                <a:extLst>
                  <a:ext uri="{FF2B5EF4-FFF2-40B4-BE49-F238E27FC236}">
                    <a16:creationId xmlns:a16="http://schemas.microsoft.com/office/drawing/2014/main" id="{0363124C-D2A3-9C3B-949E-BEB9951E6974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2">
                <a:extLst>
                  <a:ext uri="{FF2B5EF4-FFF2-40B4-BE49-F238E27FC236}">
                    <a16:creationId xmlns:a16="http://schemas.microsoft.com/office/drawing/2014/main" id="{6F84C944-BA61-2FD5-A02F-5414DD3E99CB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2">
                <a:extLst>
                  <a:ext uri="{FF2B5EF4-FFF2-40B4-BE49-F238E27FC236}">
                    <a16:creationId xmlns:a16="http://schemas.microsoft.com/office/drawing/2014/main" id="{D7A8FF0F-DDD6-A2F9-BD64-36BBB0E67D93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59" name="Google Shape;1559;p92">
            <a:extLst>
              <a:ext uri="{FF2B5EF4-FFF2-40B4-BE49-F238E27FC236}">
                <a16:creationId xmlns:a16="http://schemas.microsoft.com/office/drawing/2014/main" id="{E028CF9D-5A99-0EBB-0ACF-1A85AA5F75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959118" y="1575431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2">
            <a:extLst>
              <a:ext uri="{FF2B5EF4-FFF2-40B4-BE49-F238E27FC236}">
                <a16:creationId xmlns:a16="http://schemas.microsoft.com/office/drawing/2014/main" id="{731A473E-0397-D51A-2D16-4118C6D1B13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53">
            <a:off x="7467624" y="2620283"/>
            <a:ext cx="984379" cy="7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92">
            <a:hlinkClick r:id="rId5" action="ppaction://hlinksldjump"/>
            <a:extLst>
              <a:ext uri="{FF2B5EF4-FFF2-40B4-BE49-F238E27FC236}">
                <a16:creationId xmlns:a16="http://schemas.microsoft.com/office/drawing/2014/main" id="{A4FF11AF-247B-25CE-E1D2-9A5734C4CE36}"/>
              </a:ext>
            </a:extLst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6" name="Google Shape;1566;p9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2B4C2E3-445E-BA0F-663D-6488DA8046B8}"/>
              </a:ext>
            </a:extLst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7" name="Google Shape;1567;p9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BD05F40-08BF-96E0-02BE-8359070B0FD3}"/>
              </a:ext>
            </a:extLst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766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>
          <a:extLst>
            <a:ext uri="{FF2B5EF4-FFF2-40B4-BE49-F238E27FC236}">
              <a16:creationId xmlns:a16="http://schemas.microsoft.com/office/drawing/2014/main" id="{3F0C3ED5-62F8-0179-66C6-93B9B10B4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2">
            <a:extLst>
              <a:ext uri="{FF2B5EF4-FFF2-40B4-BE49-F238E27FC236}">
                <a16:creationId xmlns:a16="http://schemas.microsoft.com/office/drawing/2014/main" id="{6985318C-E22C-8A68-9AF2-D31E895A3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TECHNO-STACK</a:t>
            </a:r>
            <a:endParaRPr dirty="0"/>
          </a:p>
        </p:txBody>
      </p:sp>
      <p:sp>
        <p:nvSpPr>
          <p:cNvPr id="870" name="Google Shape;870;p72">
            <a:hlinkClick r:id="rId3" action="ppaction://hlinksldjump"/>
            <a:extLst>
              <a:ext uri="{FF2B5EF4-FFF2-40B4-BE49-F238E27FC236}">
                <a16:creationId xmlns:a16="http://schemas.microsoft.com/office/drawing/2014/main" id="{E41D1B27-91AA-773B-5734-9C138C00F45A}"/>
              </a:ext>
            </a:extLst>
          </p:cNvPr>
          <p:cNvSpPr/>
          <p:nvPr/>
        </p:nvSpPr>
        <p:spPr>
          <a:xfrm>
            <a:off x="327837" y="2083047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2" name="Google Shape;872;p7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CFAF49-895D-A150-7B87-508D236EE34E}"/>
              </a:ext>
            </a:extLst>
          </p:cNvPr>
          <p:cNvCxnSpPr/>
          <p:nvPr/>
        </p:nvCxnSpPr>
        <p:spPr>
          <a:xfrm>
            <a:off x="332532" y="1893636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8C338D-6C23-DD55-B30A-B41B468D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" y="848106"/>
            <a:ext cx="1340928" cy="13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CE60955-4CDE-D802-1793-6305CFA6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04" y="842825"/>
            <a:ext cx="1409169" cy="140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4D9DAF3-00DF-D28B-E796-690BB5FC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894072"/>
            <a:ext cx="1807210" cy="13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179A620-B031-4FEA-D695-35954FFB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60" y="1017725"/>
            <a:ext cx="1110615" cy="11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220F3BB-F7BE-AED0-279E-3E24BAA6D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28" y="1114854"/>
            <a:ext cx="1447992" cy="86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CCF8D201-2F2E-0BE0-FBDB-CCDA77840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486" y="2189032"/>
            <a:ext cx="1971699" cy="16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8459D7A-21F5-104C-1F0C-7A2FAA1D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71" y="2380358"/>
            <a:ext cx="1565902" cy="15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A24F36C-3699-5F31-1AAA-52357263B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23" y="2156614"/>
            <a:ext cx="1813560" cy="181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EE407DF-0E8F-EA1E-635C-4D4EF307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65" y="2223151"/>
            <a:ext cx="2544996" cy="18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73B75F2-471E-4016-3098-7A73015B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76" y="2426266"/>
            <a:ext cx="1223197" cy="12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1E63533E-DDC0-5BBB-7D7A-41042DA0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903" y="911309"/>
            <a:ext cx="1375809" cy="13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215731E0-39A5-14F1-CD6E-A77E5E45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935" y="2380357"/>
            <a:ext cx="1326918" cy="132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4E0CEA20-F3C0-6D11-F40F-749E9CD8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" y="3876300"/>
            <a:ext cx="1248971" cy="12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BBB09FF1-FBAD-3AD3-FB8D-1EF3082B1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452" y="3707275"/>
            <a:ext cx="1461444" cy="135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9C67C975-7971-C59E-76FE-AF48D3E2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079" y="3492544"/>
            <a:ext cx="1940705" cy="194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2C9CAE59-1990-759C-C670-E61435F01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329" y="3917643"/>
            <a:ext cx="1255555" cy="116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5D86EA03-15A7-2766-8A84-EE6F3A0C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77" y="3875097"/>
            <a:ext cx="1374371" cy="127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DE6CAE8C-69D4-DF1A-1A4A-714A6606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92" y="3484089"/>
            <a:ext cx="2108108" cy="210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08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DE69ABAD-2E7F-22BD-198A-34F8C3A5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2">
            <a:extLst>
              <a:ext uri="{FF2B5EF4-FFF2-40B4-BE49-F238E27FC236}">
                <a16:creationId xmlns:a16="http://schemas.microsoft.com/office/drawing/2014/main" id="{07D927F4-2F19-41F2-4984-98C888A58E30}"/>
              </a:ext>
            </a:extLst>
          </p:cNvPr>
          <p:cNvSpPr/>
          <p:nvPr/>
        </p:nvSpPr>
        <p:spPr>
          <a:xfrm flipH="1">
            <a:off x="7281250" y="-113707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2">
            <a:extLst>
              <a:ext uri="{FF2B5EF4-FFF2-40B4-BE49-F238E27FC236}">
                <a16:creationId xmlns:a16="http://schemas.microsoft.com/office/drawing/2014/main" id="{4F5A300C-672C-08E2-2083-967B7FF09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0457" y="920920"/>
            <a:ext cx="5625037" cy="29192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Lets go to our demo</a:t>
            </a:r>
            <a:endParaRPr sz="5400" dirty="0"/>
          </a:p>
        </p:txBody>
      </p:sp>
      <p:sp>
        <p:nvSpPr>
          <p:cNvPr id="1544" name="Google Shape;1544;p92">
            <a:extLst>
              <a:ext uri="{FF2B5EF4-FFF2-40B4-BE49-F238E27FC236}">
                <a16:creationId xmlns:a16="http://schemas.microsoft.com/office/drawing/2014/main" id="{39E3518A-4C16-1480-F5BF-A70938B3510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1546" name="Google Shape;1546;p92">
            <a:extLst>
              <a:ext uri="{FF2B5EF4-FFF2-40B4-BE49-F238E27FC236}">
                <a16:creationId xmlns:a16="http://schemas.microsoft.com/office/drawing/2014/main" id="{800BBE30-3579-7845-581F-BEBA29ED099A}"/>
              </a:ext>
            </a:extLst>
          </p:cNvPr>
          <p:cNvSpPr/>
          <p:nvPr/>
        </p:nvSpPr>
        <p:spPr>
          <a:xfrm>
            <a:off x="6574975" y="3532125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7" name="Google Shape;1547;p92">
            <a:extLst>
              <a:ext uri="{FF2B5EF4-FFF2-40B4-BE49-F238E27FC236}">
                <a16:creationId xmlns:a16="http://schemas.microsoft.com/office/drawing/2014/main" id="{41BA7E72-9490-B6B8-A446-B694D41CDF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1985806">
            <a:off x="5236653" y="-2250108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92">
            <a:extLst>
              <a:ext uri="{FF2B5EF4-FFF2-40B4-BE49-F238E27FC236}">
                <a16:creationId xmlns:a16="http://schemas.microsoft.com/office/drawing/2014/main" id="{E5C60D8B-860C-1A68-27C9-508B3CE2FB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099993">
            <a:off x="-1419550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92">
            <a:extLst>
              <a:ext uri="{FF2B5EF4-FFF2-40B4-BE49-F238E27FC236}">
                <a16:creationId xmlns:a16="http://schemas.microsoft.com/office/drawing/2014/main" id="{E78999CB-8908-62E2-38F4-F043B47251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6719609">
            <a:off x="-2632540" y="2690772"/>
            <a:ext cx="5546207" cy="3826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0" name="Google Shape;1550;p92">
            <a:extLst>
              <a:ext uri="{FF2B5EF4-FFF2-40B4-BE49-F238E27FC236}">
                <a16:creationId xmlns:a16="http://schemas.microsoft.com/office/drawing/2014/main" id="{125730B9-1010-30FE-B6BB-9DA46FAA6E23}"/>
              </a:ext>
            </a:extLst>
          </p:cNvPr>
          <p:cNvGrpSpPr/>
          <p:nvPr/>
        </p:nvGrpSpPr>
        <p:grpSpPr>
          <a:xfrm rot="5400000">
            <a:off x="4550361" y="3202983"/>
            <a:ext cx="43276" cy="411646"/>
            <a:chOff x="1256711" y="1178908"/>
            <a:chExt cx="43276" cy="411646"/>
          </a:xfrm>
        </p:grpSpPr>
        <p:grpSp>
          <p:nvGrpSpPr>
            <p:cNvPr id="1551" name="Google Shape;1551;p92">
              <a:extLst>
                <a:ext uri="{FF2B5EF4-FFF2-40B4-BE49-F238E27FC236}">
                  <a16:creationId xmlns:a16="http://schemas.microsoft.com/office/drawing/2014/main" id="{340ED13A-590B-F859-1EFA-11B54A73E7A0}"/>
                </a:ext>
              </a:extLst>
            </p:cNvPr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552" name="Google Shape;1552;p92">
                <a:extLst>
                  <a:ext uri="{FF2B5EF4-FFF2-40B4-BE49-F238E27FC236}">
                    <a16:creationId xmlns:a16="http://schemas.microsoft.com/office/drawing/2014/main" id="{E63B21F4-A1FD-E473-D100-A2DF486B138D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2">
                <a:extLst>
                  <a:ext uri="{FF2B5EF4-FFF2-40B4-BE49-F238E27FC236}">
                    <a16:creationId xmlns:a16="http://schemas.microsoft.com/office/drawing/2014/main" id="{779149AF-AF9A-AA9C-B741-7CA6662D4123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2">
                <a:extLst>
                  <a:ext uri="{FF2B5EF4-FFF2-40B4-BE49-F238E27FC236}">
                    <a16:creationId xmlns:a16="http://schemas.microsoft.com/office/drawing/2014/main" id="{8A7A8502-AF2F-51BF-EF0E-FC9A8CF88BC6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92">
              <a:extLst>
                <a:ext uri="{FF2B5EF4-FFF2-40B4-BE49-F238E27FC236}">
                  <a16:creationId xmlns:a16="http://schemas.microsoft.com/office/drawing/2014/main" id="{517DEBDD-F7DC-926A-F0DA-650997D62594}"/>
                </a:ext>
              </a:extLst>
            </p:cNvPr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556" name="Google Shape;1556;p92">
                <a:extLst>
                  <a:ext uri="{FF2B5EF4-FFF2-40B4-BE49-F238E27FC236}">
                    <a16:creationId xmlns:a16="http://schemas.microsoft.com/office/drawing/2014/main" id="{39E3BABE-0D1A-0587-8012-B686A8CA5E9E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2">
                <a:extLst>
                  <a:ext uri="{FF2B5EF4-FFF2-40B4-BE49-F238E27FC236}">
                    <a16:creationId xmlns:a16="http://schemas.microsoft.com/office/drawing/2014/main" id="{2114F7E5-CF5B-0FA9-47D2-5FF0BFFB7D4A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2">
                <a:extLst>
                  <a:ext uri="{FF2B5EF4-FFF2-40B4-BE49-F238E27FC236}">
                    <a16:creationId xmlns:a16="http://schemas.microsoft.com/office/drawing/2014/main" id="{586F6CA0-A985-91E6-E140-CEA69586C4E1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59" name="Google Shape;1559;p92">
            <a:extLst>
              <a:ext uri="{FF2B5EF4-FFF2-40B4-BE49-F238E27FC236}">
                <a16:creationId xmlns:a16="http://schemas.microsoft.com/office/drawing/2014/main" id="{F045F2DD-C534-EC9E-A50E-A101CC85A8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959118" y="1575431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2">
            <a:extLst>
              <a:ext uri="{FF2B5EF4-FFF2-40B4-BE49-F238E27FC236}">
                <a16:creationId xmlns:a16="http://schemas.microsoft.com/office/drawing/2014/main" id="{78D775DF-CACB-A3F8-AC00-7051C8010B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53">
            <a:off x="7467624" y="2620283"/>
            <a:ext cx="984379" cy="7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92">
            <a:hlinkClick r:id="rId5" action="ppaction://hlinksldjump"/>
            <a:extLst>
              <a:ext uri="{FF2B5EF4-FFF2-40B4-BE49-F238E27FC236}">
                <a16:creationId xmlns:a16="http://schemas.microsoft.com/office/drawing/2014/main" id="{9DB626BC-2053-17A2-65A7-D15D585D2DE1}"/>
              </a:ext>
            </a:extLst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6" name="Google Shape;1566;p9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61FE38-726C-BBC4-F071-4124D9548708}"/>
              </a:ext>
            </a:extLst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7" name="Google Shape;1567;p9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8C1A2DC-E116-BA3E-F52A-0B2C2BCD1C02}"/>
              </a:ext>
            </a:extLst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3471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03"/>
          <p:cNvSpPr txBox="1">
            <a:spLocks noGrp="1"/>
          </p:cNvSpPr>
          <p:nvPr>
            <p:ph type="title" idx="8"/>
          </p:nvPr>
        </p:nvSpPr>
        <p:spPr>
          <a:xfrm>
            <a:off x="215547" y="535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TABLE OF CONTENTS</a:t>
            </a:r>
            <a:endParaRPr sz="3600" dirty="0"/>
          </a:p>
        </p:txBody>
      </p:sp>
      <p:sp>
        <p:nvSpPr>
          <p:cNvPr id="1931" name="Google Shape;1931;p103"/>
          <p:cNvSpPr txBox="1">
            <a:spLocks noGrp="1"/>
          </p:cNvSpPr>
          <p:nvPr>
            <p:ph type="title"/>
          </p:nvPr>
        </p:nvSpPr>
        <p:spPr>
          <a:xfrm>
            <a:off x="368292" y="1840891"/>
            <a:ext cx="2824152" cy="1090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1. OUR TEAM</a:t>
            </a:r>
            <a:endParaRPr sz="3200" dirty="0"/>
          </a:p>
        </p:txBody>
      </p:sp>
      <p:sp>
        <p:nvSpPr>
          <p:cNvPr id="1933" name="Google Shape;1933;p103"/>
          <p:cNvSpPr txBox="1">
            <a:spLocks noGrp="1"/>
          </p:cNvSpPr>
          <p:nvPr>
            <p:ph type="title" idx="2"/>
          </p:nvPr>
        </p:nvSpPr>
        <p:spPr>
          <a:xfrm>
            <a:off x="2531223" y="1793487"/>
            <a:ext cx="3511439" cy="1146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2. STAGES OF REALIZATION</a:t>
            </a:r>
            <a:endParaRPr sz="3200" dirty="0"/>
          </a:p>
        </p:txBody>
      </p:sp>
      <p:sp>
        <p:nvSpPr>
          <p:cNvPr id="1935" name="Google Shape;1935;p103"/>
          <p:cNvSpPr txBox="1">
            <a:spLocks noGrp="1"/>
          </p:cNvSpPr>
          <p:nvPr>
            <p:ph type="title" idx="4"/>
          </p:nvPr>
        </p:nvSpPr>
        <p:spPr>
          <a:xfrm>
            <a:off x="368292" y="3285469"/>
            <a:ext cx="6094140" cy="655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3. TECHNOLOGY STACK</a:t>
            </a:r>
            <a:endParaRPr sz="3200" dirty="0"/>
          </a:p>
        </p:txBody>
      </p:sp>
      <p:sp>
        <p:nvSpPr>
          <p:cNvPr id="1951" name="Google Shape;1951;p103">
            <a:hlinkClick r:id="rId3" action="ppaction://hlinksldjump"/>
          </p:cNvPr>
          <p:cNvSpPr/>
          <p:nvPr/>
        </p:nvSpPr>
        <p:spPr>
          <a:xfrm>
            <a:off x="312597" y="238631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3DEA76-D634-1B9E-3A93-65FA412E9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  <a14:imgEffect>
                      <a14:sharpenSoften amount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2881" y="-4645885"/>
            <a:ext cx="14643550" cy="14643550"/>
          </a:xfrm>
          <a:prstGeom prst="rect">
            <a:avLst/>
          </a:prstGeom>
          <a:effectLst>
            <a:glow rad="139700">
              <a:schemeClr val="accent5">
                <a:satMod val="175000"/>
              </a:schemeClr>
            </a:glow>
            <a:outerShdw blurRad="63500" sx="92000" sy="92000" algn="ctr" rotWithShape="0">
              <a:prstClr val="black">
                <a:alpha val="40000"/>
              </a:prstClr>
            </a:outerShdw>
            <a:reflection blurRad="1270000" stA="52000" endA="300" endPos="35000" dir="5400000" sy="-100000" algn="bl" rotWithShape="0"/>
            <a:softEdge rad="50800"/>
          </a:effectLst>
          <a:scene3d>
            <a:camera prst="orthographicFront">
              <a:rot lat="0" lon="21599960" rev="0"/>
            </a:camera>
            <a:lightRig rig="freezing" dir="t"/>
          </a:scene3d>
          <a:sp3d>
            <a:bevelB w="139700" prst="cross"/>
            <a:contourClr>
              <a:srgbClr val="7030A0"/>
            </a:contourClr>
          </a:sp3d>
        </p:spPr>
      </p:pic>
      <p:sp>
        <p:nvSpPr>
          <p:cNvPr id="21" name="Google Shape;559;p59">
            <a:extLst>
              <a:ext uri="{FF2B5EF4-FFF2-40B4-BE49-F238E27FC236}">
                <a16:creationId xmlns:a16="http://schemas.microsoft.com/office/drawing/2014/main" id="{C606130A-D8AA-E584-4A7A-785789216957}"/>
              </a:ext>
            </a:extLst>
          </p:cNvPr>
          <p:cNvSpPr/>
          <p:nvPr/>
        </p:nvSpPr>
        <p:spPr>
          <a:xfrm>
            <a:off x="7381950" y="4105236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562;p59">
            <a:extLst>
              <a:ext uri="{FF2B5EF4-FFF2-40B4-BE49-F238E27FC236}">
                <a16:creationId xmlns:a16="http://schemas.microsoft.com/office/drawing/2014/main" id="{CBC4E2CF-2113-E694-5533-CD131468032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40" r="4538" b="19768"/>
          <a:stretch/>
        </p:blipFill>
        <p:spPr>
          <a:xfrm rot="12932566" flipH="1">
            <a:off x="6484106" y="-2150734"/>
            <a:ext cx="4111489" cy="283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2"/>
          <p:cNvSpPr/>
          <p:nvPr/>
        </p:nvSpPr>
        <p:spPr>
          <a:xfrm flipH="1">
            <a:off x="7281250" y="-113707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2"/>
          <p:cNvSpPr txBox="1">
            <a:spLocks noGrp="1"/>
          </p:cNvSpPr>
          <p:nvPr>
            <p:ph type="title"/>
          </p:nvPr>
        </p:nvSpPr>
        <p:spPr>
          <a:xfrm>
            <a:off x="1866855" y="806973"/>
            <a:ext cx="5414395" cy="2674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OUR TEAM</a:t>
            </a:r>
            <a:endParaRPr sz="7200" dirty="0"/>
          </a:p>
        </p:txBody>
      </p:sp>
      <p:sp>
        <p:nvSpPr>
          <p:cNvPr id="1544" name="Google Shape;1544;p92"/>
          <p:cNvSpPr txBox="1">
            <a:spLocks noGrp="1"/>
          </p:cNvSpPr>
          <p:nvPr>
            <p:ph type="title" idx="2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1546" name="Google Shape;1546;p92"/>
          <p:cNvSpPr/>
          <p:nvPr/>
        </p:nvSpPr>
        <p:spPr>
          <a:xfrm>
            <a:off x="6574975" y="3532125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7" name="Google Shape;1547;p9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1985806">
            <a:off x="5236653" y="-2250108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9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099993">
            <a:off x="-1419550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92"/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6719609">
            <a:off x="-2632540" y="2690772"/>
            <a:ext cx="5546207" cy="3826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0" name="Google Shape;1550;p92"/>
          <p:cNvGrpSpPr/>
          <p:nvPr/>
        </p:nvGrpSpPr>
        <p:grpSpPr>
          <a:xfrm rot="5400000">
            <a:off x="4550361" y="3202983"/>
            <a:ext cx="43276" cy="411646"/>
            <a:chOff x="1256711" y="1178908"/>
            <a:chExt cx="43276" cy="411646"/>
          </a:xfrm>
        </p:grpSpPr>
        <p:grpSp>
          <p:nvGrpSpPr>
            <p:cNvPr id="1551" name="Google Shape;1551;p92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552" name="Google Shape;1552;p92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2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2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92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556" name="Google Shape;1556;p92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2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2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59" name="Google Shape;155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959118" y="1575431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53">
            <a:off x="7467624" y="2620283"/>
            <a:ext cx="984379" cy="7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92">
            <a:hlinkClick r:id="rId5" action="ppaction://hlinksldjump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6" name="Google Shape;1566;p92">
            <a:hlinkClick r:id=""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7" name="Google Shape;1567;p92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B02F4-A73E-4182-AB23-B5AD9BBE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90" y="1761750"/>
            <a:ext cx="1620000" cy="16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26BA7-EFEF-40EF-844D-8A81AAE0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390" y="2031750"/>
            <a:ext cx="1080000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A135E-2FA5-40E7-9B87-674EE79FE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390" y="951750"/>
            <a:ext cx="108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C3381-375C-411A-A236-9964C5243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390" y="3111750"/>
            <a:ext cx="1080000" cy="1080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3ABB739-22C1-4F5E-B8AE-01482BF7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153174"/>
            <a:ext cx="4864100" cy="1358375"/>
          </a:xfrm>
        </p:spPr>
        <p:txBody>
          <a:bodyPr/>
          <a:lstStyle/>
          <a:p>
            <a:r>
              <a:rPr lang="en-US" sz="2800" dirty="0"/>
              <a:t>PETAR DIMITROV – 9G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SCRUM TRAINER</a:t>
            </a:r>
            <a:endParaRPr lang="ru-RU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B02F4-A73E-4182-AB23-B5AD9BBE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80" y="3111750"/>
            <a:ext cx="108000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26BA7-EFEF-40EF-844D-8A81AAE0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80" y="951750"/>
            <a:ext cx="1080000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A135E-2FA5-40E7-9B87-674EE79FE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595" y="1761750"/>
            <a:ext cx="1620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C3381-375C-411A-A236-9964C5243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275" y="2031750"/>
            <a:ext cx="1080000" cy="1080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3ABB739-22C1-4F5E-B8AE-01482BF7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153174"/>
            <a:ext cx="4864100" cy="1358375"/>
          </a:xfrm>
        </p:spPr>
        <p:txBody>
          <a:bodyPr/>
          <a:lstStyle/>
          <a:p>
            <a:r>
              <a:rPr lang="en-US" sz="2800" dirty="0"/>
              <a:t>MARK DIMITROV – 9G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BACK-END DEVELOPER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70686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B02F4-A73E-4182-AB23-B5AD9BBE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80" y="2031750"/>
            <a:ext cx="108000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26BA7-EFEF-40EF-844D-8A81AAE0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480" y="1761750"/>
            <a:ext cx="1620000" cy="16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A135E-2FA5-40E7-9B87-674EE79FE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480" y="3111750"/>
            <a:ext cx="108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C3381-375C-411A-A236-9964C5243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80" y="951750"/>
            <a:ext cx="1080000" cy="1080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3ABB739-22C1-4F5E-B8AE-01482BF7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2153174"/>
            <a:ext cx="5086350" cy="1358375"/>
          </a:xfrm>
        </p:spPr>
        <p:txBody>
          <a:bodyPr/>
          <a:lstStyle/>
          <a:p>
            <a:r>
              <a:rPr lang="en-US" sz="2400" dirty="0"/>
              <a:t>HRISTIAN STANCHEV – 9V</a:t>
            </a:r>
            <a:br>
              <a:rPr lang="en-US" sz="3600" dirty="0"/>
            </a:br>
            <a:br>
              <a:rPr lang="en-US" sz="3600" dirty="0"/>
            </a:br>
            <a:r>
              <a:rPr lang="en-US" sz="3200" dirty="0"/>
              <a:t>DESIGNER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035654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B02F4-A73E-4182-AB23-B5AD9BBE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80" y="954550"/>
            <a:ext cx="1080000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26BA7-EFEF-40EF-844D-8A81AAE0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80" y="3111750"/>
            <a:ext cx="1080000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A135E-2FA5-40E7-9B87-674EE79FE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820" y="2028951"/>
            <a:ext cx="108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C3381-375C-411A-A236-9964C5243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140" y="1761750"/>
            <a:ext cx="1620000" cy="1620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3ABB739-22C1-4F5E-B8AE-01482BF7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2153174"/>
            <a:ext cx="5086350" cy="1358375"/>
          </a:xfrm>
        </p:spPr>
        <p:txBody>
          <a:bodyPr/>
          <a:lstStyle/>
          <a:p>
            <a:r>
              <a:rPr lang="en-US" sz="2800" dirty="0"/>
              <a:t>KIRIL ZHILICHEV – 9A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FRONT-END DEVELOPER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4706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BA371D3E-8232-172F-749C-4E92330F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2">
            <a:extLst>
              <a:ext uri="{FF2B5EF4-FFF2-40B4-BE49-F238E27FC236}">
                <a16:creationId xmlns:a16="http://schemas.microsoft.com/office/drawing/2014/main" id="{B280F49B-7B21-B564-EF44-07DC3201C32D}"/>
              </a:ext>
            </a:extLst>
          </p:cNvPr>
          <p:cNvSpPr/>
          <p:nvPr/>
        </p:nvSpPr>
        <p:spPr>
          <a:xfrm flipH="1">
            <a:off x="7281250" y="-113707"/>
            <a:ext cx="4833000" cy="4833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1356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92">
            <a:extLst>
              <a:ext uri="{FF2B5EF4-FFF2-40B4-BE49-F238E27FC236}">
                <a16:creationId xmlns:a16="http://schemas.microsoft.com/office/drawing/2014/main" id="{75264464-7C6E-1762-A43D-530A5E53AA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6855" y="806973"/>
            <a:ext cx="5414395" cy="26743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STAGES OF REALIZATION</a:t>
            </a:r>
            <a:endParaRPr sz="4800" dirty="0"/>
          </a:p>
        </p:txBody>
      </p:sp>
      <p:sp>
        <p:nvSpPr>
          <p:cNvPr id="1544" name="Google Shape;1544;p92">
            <a:extLst>
              <a:ext uri="{FF2B5EF4-FFF2-40B4-BE49-F238E27FC236}">
                <a16:creationId xmlns:a16="http://schemas.microsoft.com/office/drawing/2014/main" id="{7FE0D0F0-EA79-370A-8432-48D8A7CC771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1546" name="Google Shape;1546;p92">
            <a:extLst>
              <a:ext uri="{FF2B5EF4-FFF2-40B4-BE49-F238E27FC236}">
                <a16:creationId xmlns:a16="http://schemas.microsoft.com/office/drawing/2014/main" id="{957915F2-92CE-CE73-D96C-0BEEF92E2035}"/>
              </a:ext>
            </a:extLst>
          </p:cNvPr>
          <p:cNvSpPr/>
          <p:nvPr/>
        </p:nvSpPr>
        <p:spPr>
          <a:xfrm>
            <a:off x="6574975" y="3532125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7" name="Google Shape;1547;p92">
            <a:extLst>
              <a:ext uri="{FF2B5EF4-FFF2-40B4-BE49-F238E27FC236}">
                <a16:creationId xmlns:a16="http://schemas.microsoft.com/office/drawing/2014/main" id="{EEC6C5A9-2A1A-216A-9EC6-1FC87C9662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1985806">
            <a:off x="5236653" y="-2250108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92">
            <a:extLst>
              <a:ext uri="{FF2B5EF4-FFF2-40B4-BE49-F238E27FC236}">
                <a16:creationId xmlns:a16="http://schemas.microsoft.com/office/drawing/2014/main" id="{E81BAAC4-5DBD-C49E-4C1E-4188B42BFE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-8099993">
            <a:off x="-1419550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92">
            <a:extLst>
              <a:ext uri="{FF2B5EF4-FFF2-40B4-BE49-F238E27FC236}">
                <a16:creationId xmlns:a16="http://schemas.microsoft.com/office/drawing/2014/main" id="{092318C0-833E-3385-5C43-AECE23DE6C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0" r="4538" b="19768"/>
          <a:stretch/>
        </p:blipFill>
        <p:spPr>
          <a:xfrm rot="6719609">
            <a:off x="-2632540" y="2690772"/>
            <a:ext cx="5546207" cy="3826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0" name="Google Shape;1550;p92">
            <a:extLst>
              <a:ext uri="{FF2B5EF4-FFF2-40B4-BE49-F238E27FC236}">
                <a16:creationId xmlns:a16="http://schemas.microsoft.com/office/drawing/2014/main" id="{D44F30AF-7A23-6A5C-2E07-DDEE9580BC2A}"/>
              </a:ext>
            </a:extLst>
          </p:cNvPr>
          <p:cNvGrpSpPr/>
          <p:nvPr/>
        </p:nvGrpSpPr>
        <p:grpSpPr>
          <a:xfrm rot="5400000">
            <a:off x="4550361" y="3202983"/>
            <a:ext cx="43276" cy="411646"/>
            <a:chOff x="1256711" y="1178908"/>
            <a:chExt cx="43276" cy="411646"/>
          </a:xfrm>
        </p:grpSpPr>
        <p:grpSp>
          <p:nvGrpSpPr>
            <p:cNvPr id="1551" name="Google Shape;1551;p92">
              <a:extLst>
                <a:ext uri="{FF2B5EF4-FFF2-40B4-BE49-F238E27FC236}">
                  <a16:creationId xmlns:a16="http://schemas.microsoft.com/office/drawing/2014/main" id="{8E83EAD3-B99E-E1AD-9510-809C4EBE0812}"/>
                </a:ext>
              </a:extLst>
            </p:cNvPr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552" name="Google Shape;1552;p92">
                <a:extLst>
                  <a:ext uri="{FF2B5EF4-FFF2-40B4-BE49-F238E27FC236}">
                    <a16:creationId xmlns:a16="http://schemas.microsoft.com/office/drawing/2014/main" id="{121D0568-4E5A-E0D6-0EAA-0FBA5C8667B1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92">
                <a:extLst>
                  <a:ext uri="{FF2B5EF4-FFF2-40B4-BE49-F238E27FC236}">
                    <a16:creationId xmlns:a16="http://schemas.microsoft.com/office/drawing/2014/main" id="{A3BE2DB1-DC15-D361-5460-008C03EB7D08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92">
                <a:extLst>
                  <a:ext uri="{FF2B5EF4-FFF2-40B4-BE49-F238E27FC236}">
                    <a16:creationId xmlns:a16="http://schemas.microsoft.com/office/drawing/2014/main" id="{300332D6-275B-991E-978B-71AE66F92BCD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92">
              <a:extLst>
                <a:ext uri="{FF2B5EF4-FFF2-40B4-BE49-F238E27FC236}">
                  <a16:creationId xmlns:a16="http://schemas.microsoft.com/office/drawing/2014/main" id="{35AFC5D1-D572-F22A-FB3B-66807F85D5C8}"/>
                </a:ext>
              </a:extLst>
            </p:cNvPr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556" name="Google Shape;1556;p92">
                <a:extLst>
                  <a:ext uri="{FF2B5EF4-FFF2-40B4-BE49-F238E27FC236}">
                    <a16:creationId xmlns:a16="http://schemas.microsoft.com/office/drawing/2014/main" id="{16C4B982-4211-C20B-7CAC-7BF433F3D579}"/>
                  </a:ext>
                </a:extLst>
              </p:cNvPr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92">
                <a:extLst>
                  <a:ext uri="{FF2B5EF4-FFF2-40B4-BE49-F238E27FC236}">
                    <a16:creationId xmlns:a16="http://schemas.microsoft.com/office/drawing/2014/main" id="{07CA1224-04BD-4894-311B-5BEF0C940B01}"/>
                  </a:ext>
                </a:extLst>
              </p:cNvPr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92">
                <a:extLst>
                  <a:ext uri="{FF2B5EF4-FFF2-40B4-BE49-F238E27FC236}">
                    <a16:creationId xmlns:a16="http://schemas.microsoft.com/office/drawing/2014/main" id="{34591294-B391-32A5-CCE6-BD5317B19446}"/>
                  </a:ext>
                </a:extLst>
              </p:cNvPr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59" name="Google Shape;1559;p92">
            <a:extLst>
              <a:ext uri="{FF2B5EF4-FFF2-40B4-BE49-F238E27FC236}">
                <a16:creationId xmlns:a16="http://schemas.microsoft.com/office/drawing/2014/main" id="{9A6E5EC3-C0FC-0204-D53A-32B3A251DC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959118" y="1575431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2">
            <a:extLst>
              <a:ext uri="{FF2B5EF4-FFF2-40B4-BE49-F238E27FC236}">
                <a16:creationId xmlns:a16="http://schemas.microsoft.com/office/drawing/2014/main" id="{29285B10-93A6-565A-4CEB-36B9FE3581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53">
            <a:off x="7467624" y="2620283"/>
            <a:ext cx="984379" cy="7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92">
            <a:hlinkClick r:id="rId5" action="ppaction://hlinksldjump"/>
            <a:extLst>
              <a:ext uri="{FF2B5EF4-FFF2-40B4-BE49-F238E27FC236}">
                <a16:creationId xmlns:a16="http://schemas.microsoft.com/office/drawing/2014/main" id="{3E1A0857-1DB7-ADD0-78E8-92CACFF60B92}"/>
              </a:ext>
            </a:extLst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6" name="Google Shape;1566;p9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B709898-663C-6F75-BA5C-80AA7D6C0F91}"/>
              </a:ext>
            </a:extLst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567" name="Google Shape;1567;p9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2285E3-EDEC-F5A8-AFA3-46DFB9AAA087}"/>
              </a:ext>
            </a:extLst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240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body" idx="1"/>
          </p:nvPr>
        </p:nvSpPr>
        <p:spPr>
          <a:xfrm>
            <a:off x="680039" y="1964896"/>
            <a:ext cx="7783921" cy="2523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Our team wanted to embrace the idea of creating an </a:t>
            </a:r>
            <a:r>
              <a:rPr lang="en-GB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interactive notepad designed to transform traditional note-taking into a more engaging and effective learning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With Aperture Notes, users can write notes and add images to better understand topics and overcome the monotony of studying. This innovative approach makes learning more dynamic, personalized, and efficient.</a:t>
            </a:r>
            <a:endParaRPr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8" name="Google Shape;668;p64"/>
          <p:cNvSpPr txBox="1">
            <a:spLocks noGrp="1"/>
          </p:cNvSpPr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STAGES OF REALIZATION</a:t>
            </a:r>
            <a:endParaRPr dirty="0"/>
          </a:p>
        </p:txBody>
      </p:sp>
      <p:sp>
        <p:nvSpPr>
          <p:cNvPr id="674" name="Google Shape;674;p64">
            <a:hlinkClick r:id="rId3" action="ppaction://hlinksldjump"/>
          </p:cNvPr>
          <p:cNvSpPr/>
          <p:nvPr/>
        </p:nvSpPr>
        <p:spPr>
          <a:xfrm>
            <a:off x="312597" y="2511261"/>
            <a:ext cx="111412" cy="111267"/>
          </a:xfrm>
          <a:custGeom>
            <a:avLst/>
            <a:gdLst/>
            <a:ahLst/>
            <a:cxnLst/>
            <a:rect l="l" t="t" r="r" b="b"/>
            <a:pathLst>
              <a:path w="13840" h="13822" extrusionOk="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7" name="Google Shape;677;p64">
            <a:hlinkClick r:id=""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131</Words>
  <Application>Microsoft Office PowerPoint</Application>
  <PresentationFormat>On-screen Show (16:9)</PresentationFormat>
  <Paragraphs>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Consolas</vt:lpstr>
      <vt:lpstr>Bebas Neue</vt:lpstr>
      <vt:lpstr>Arial</vt:lpstr>
      <vt:lpstr>Open Sans</vt:lpstr>
      <vt:lpstr>Orbitron Black</vt:lpstr>
      <vt:lpstr>Roboto Condensed Light</vt:lpstr>
      <vt:lpstr>Anaheim</vt:lpstr>
      <vt:lpstr>Darker Grotesque</vt:lpstr>
      <vt:lpstr>The Use of AI in Marketing by Slidesgo</vt:lpstr>
      <vt:lpstr>PowerPoint Presentation</vt:lpstr>
      <vt:lpstr>TABLE OF CONTENTS</vt:lpstr>
      <vt:lpstr>OUR TEAM</vt:lpstr>
      <vt:lpstr>PETAR DIMITROV – 9G  SCRUM TRAINER</vt:lpstr>
      <vt:lpstr>MARK DIMITROV – 9G  BACK-END DEVELOPER</vt:lpstr>
      <vt:lpstr>HRISTIAN STANCHEV – 9V  DESIGNER</vt:lpstr>
      <vt:lpstr>KIRIL ZHILICHEV – 9A  FRONT-END DEVELOPER</vt:lpstr>
      <vt:lpstr>STAGES OF REALIZATION</vt:lpstr>
      <vt:lpstr>STAGES OF REALIZATION</vt:lpstr>
      <vt:lpstr>TECHNOLOGY STACK</vt:lpstr>
      <vt:lpstr>TECHNO-STACK</vt:lpstr>
      <vt:lpstr>Lets go to our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Петър Ангелов Димитров</dc:creator>
  <cp:lastModifiedBy>Danila Dfjk</cp:lastModifiedBy>
  <cp:revision>7</cp:revision>
  <dcterms:modified xsi:type="dcterms:W3CDTF">2025-03-25T20:55:29Z</dcterms:modified>
</cp:coreProperties>
</file>